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307" r:id="rId6"/>
    <p:sldId id="258" r:id="rId7"/>
    <p:sldId id="257" r:id="rId8"/>
    <p:sldId id="403" r:id="rId9"/>
  </p:sldIdLst>
  <p:sldSz cx="15606713" cy="609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7EBB2-74F6-422E-BEE1-1F1580469399}" v="18" dt="2021-07-22T22:33:17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ie Feramisco" userId="b027cfe0-73c3-4b12-9429-2aa357d10d71" providerId="ADAL" clId="{3C9F31C3-10F0-457B-A9EE-DB9DF74E6847}"/>
    <pc:docChg chg="undo custSel addSld delSld modSld sldOrd delMainMaster">
      <pc:chgData name="Kellie Feramisco" userId="b027cfe0-73c3-4b12-9429-2aa357d10d71" providerId="ADAL" clId="{3C9F31C3-10F0-457B-A9EE-DB9DF74E6847}" dt="2021-07-22T22:50:36.908" v="549" actId="1035"/>
      <pc:docMkLst>
        <pc:docMk/>
      </pc:docMkLst>
      <pc:sldChg chg="addSp delSp modSp add mod">
        <pc:chgData name="Kellie Feramisco" userId="b027cfe0-73c3-4b12-9429-2aa357d10d71" providerId="ADAL" clId="{3C9F31C3-10F0-457B-A9EE-DB9DF74E6847}" dt="2021-07-22T22:18:39.801" v="77" actId="478"/>
        <pc:sldMkLst>
          <pc:docMk/>
          <pc:sldMk cId="1079016268" sldId="256"/>
        </pc:sldMkLst>
        <pc:spChg chg="mod">
          <ac:chgData name="Kellie Feramisco" userId="b027cfe0-73c3-4b12-9429-2aa357d10d71" providerId="ADAL" clId="{3C9F31C3-10F0-457B-A9EE-DB9DF74E6847}" dt="2021-07-22T22:18:33.290" v="75" actId="20577"/>
          <ac:spMkLst>
            <pc:docMk/>
            <pc:sldMk cId="1079016268" sldId="256"/>
            <ac:spMk id="2" creationId="{2EE9520E-72E3-4338-B633-A82C839A159F}"/>
          </ac:spMkLst>
        </pc:spChg>
        <pc:spChg chg="del">
          <ac:chgData name="Kellie Feramisco" userId="b027cfe0-73c3-4b12-9429-2aa357d10d71" providerId="ADAL" clId="{3C9F31C3-10F0-457B-A9EE-DB9DF74E6847}" dt="2021-07-22T22:18:36.698" v="76" actId="478"/>
          <ac:spMkLst>
            <pc:docMk/>
            <pc:sldMk cId="1079016268" sldId="256"/>
            <ac:spMk id="3" creationId="{9754201C-FB7F-4444-9CDD-A66DE5D429F3}"/>
          </ac:spMkLst>
        </pc:spChg>
        <pc:spChg chg="add del mod">
          <ac:chgData name="Kellie Feramisco" userId="b027cfe0-73c3-4b12-9429-2aa357d10d71" providerId="ADAL" clId="{3C9F31C3-10F0-457B-A9EE-DB9DF74E6847}" dt="2021-07-22T22:18:39.801" v="77" actId="478"/>
          <ac:spMkLst>
            <pc:docMk/>
            <pc:sldMk cId="1079016268" sldId="256"/>
            <ac:spMk id="5" creationId="{E835E848-A26E-4525-B35F-6CEEE27E6BD3}"/>
          </ac:spMkLst>
        </pc:spChg>
        <pc:spChg chg="add mod">
          <ac:chgData name="Kellie Feramisco" userId="b027cfe0-73c3-4b12-9429-2aa357d10d71" providerId="ADAL" clId="{3C9F31C3-10F0-457B-A9EE-DB9DF74E6847}" dt="2021-07-22T22:18:18.946" v="66" actId="1076"/>
          <ac:spMkLst>
            <pc:docMk/>
            <pc:sldMk cId="1079016268" sldId="256"/>
            <ac:spMk id="6" creationId="{3B677CCB-D4B9-4798-B499-DA30EEAFFD93}"/>
          </ac:spMkLst>
        </pc:spChg>
      </pc:sldChg>
      <pc:sldChg chg="addSp delSp modSp mod">
        <pc:chgData name="Kellie Feramisco" userId="b027cfe0-73c3-4b12-9429-2aa357d10d71" providerId="ADAL" clId="{3C9F31C3-10F0-457B-A9EE-DB9DF74E6847}" dt="2021-07-22T22:27:59.315" v="110" actId="21"/>
        <pc:sldMkLst>
          <pc:docMk/>
          <pc:sldMk cId="2051983187" sldId="257"/>
        </pc:sldMkLst>
        <pc:picChg chg="add del mod modCrop">
          <ac:chgData name="Kellie Feramisco" userId="b027cfe0-73c3-4b12-9429-2aa357d10d71" providerId="ADAL" clId="{3C9F31C3-10F0-457B-A9EE-DB9DF74E6847}" dt="2021-07-22T22:27:59.315" v="110" actId="21"/>
          <ac:picMkLst>
            <pc:docMk/>
            <pc:sldMk cId="2051983187" sldId="257"/>
            <ac:picMk id="2" creationId="{33EF1E37-6A76-4821-8221-528F12C533DC}"/>
          </ac:picMkLst>
        </pc:picChg>
        <pc:picChg chg="add del mod">
          <ac:chgData name="Kellie Feramisco" userId="b027cfe0-73c3-4b12-9429-2aa357d10d71" providerId="ADAL" clId="{3C9F31C3-10F0-457B-A9EE-DB9DF74E6847}" dt="2021-07-22T22:27:29.303" v="104" actId="478"/>
          <ac:picMkLst>
            <pc:docMk/>
            <pc:sldMk cId="2051983187" sldId="257"/>
            <ac:picMk id="6" creationId="{5E48B9D1-430F-4A3C-952E-FD66527932AE}"/>
          </ac:picMkLst>
        </pc:picChg>
      </pc:sldChg>
      <pc:sldChg chg="add del ord">
        <pc:chgData name="Kellie Feramisco" userId="b027cfe0-73c3-4b12-9429-2aa357d10d71" providerId="ADAL" clId="{3C9F31C3-10F0-457B-A9EE-DB9DF74E6847}" dt="2021-07-22T22:49:29.752" v="490" actId="47"/>
        <pc:sldMkLst>
          <pc:docMk/>
          <pc:sldMk cId="2152633610" sldId="258"/>
        </pc:sldMkLst>
      </pc:sldChg>
      <pc:sldChg chg="add del">
        <pc:chgData name="Kellie Feramisco" userId="b027cfe0-73c3-4b12-9429-2aa357d10d71" providerId="ADAL" clId="{3C9F31C3-10F0-457B-A9EE-DB9DF74E6847}" dt="2021-07-22T22:49:43.115" v="491" actId="47"/>
        <pc:sldMkLst>
          <pc:docMk/>
          <pc:sldMk cId="2281445248" sldId="302"/>
        </pc:sldMkLst>
      </pc:sldChg>
      <pc:sldChg chg="addSp delSp add del ord setBg delDesignElem">
        <pc:chgData name="Kellie Feramisco" userId="b027cfe0-73c3-4b12-9429-2aa357d10d71" providerId="ADAL" clId="{3C9F31C3-10F0-457B-A9EE-DB9DF74E6847}" dt="2021-07-22T22:18:54.357" v="78" actId="47"/>
        <pc:sldMkLst>
          <pc:docMk/>
          <pc:sldMk cId="1093459311" sldId="304"/>
        </pc:sldMkLst>
        <pc:picChg chg="add del">
          <ac:chgData name="Kellie Feramisco" userId="b027cfe0-73c3-4b12-9429-2aa357d10d71" providerId="ADAL" clId="{3C9F31C3-10F0-457B-A9EE-DB9DF74E6847}" dt="2021-07-22T22:15:50.588" v="5"/>
          <ac:picMkLst>
            <pc:docMk/>
            <pc:sldMk cId="1093459311" sldId="304"/>
            <ac:picMk id="9" creationId="{3AE4E93A-5BD3-423D-8640-17175B067C01}"/>
          </ac:picMkLst>
        </pc:picChg>
      </pc:sldChg>
      <pc:sldChg chg="addSp delSp modSp add mod">
        <pc:chgData name="Kellie Feramisco" userId="b027cfe0-73c3-4b12-9429-2aa357d10d71" providerId="ADAL" clId="{3C9F31C3-10F0-457B-A9EE-DB9DF74E6847}" dt="2021-07-22T22:50:36.908" v="549" actId="1035"/>
        <pc:sldMkLst>
          <pc:docMk/>
          <pc:sldMk cId="3844987088" sldId="307"/>
        </pc:sldMkLst>
        <pc:spChg chg="mod">
          <ac:chgData name="Kellie Feramisco" userId="b027cfe0-73c3-4b12-9429-2aa357d10d71" providerId="ADAL" clId="{3C9F31C3-10F0-457B-A9EE-DB9DF74E6847}" dt="2021-07-22T22:50:34.338" v="545" actId="14100"/>
          <ac:spMkLst>
            <pc:docMk/>
            <pc:sldMk cId="3844987088" sldId="307"/>
            <ac:spMk id="2" creationId="{29D92E81-0546-4D67-B8CA-BA11DC7C269A}"/>
          </ac:spMkLst>
        </pc:spChg>
        <pc:spChg chg="mod">
          <ac:chgData name="Kellie Feramisco" userId="b027cfe0-73c3-4b12-9429-2aa357d10d71" providerId="ADAL" clId="{3C9F31C3-10F0-457B-A9EE-DB9DF74E6847}" dt="2021-07-22T22:50:36.908" v="549" actId="1035"/>
          <ac:spMkLst>
            <pc:docMk/>
            <pc:sldMk cId="3844987088" sldId="307"/>
            <ac:spMk id="3" creationId="{5DB81C43-1F2E-430F-8E0E-1F3061D2015B}"/>
          </ac:spMkLst>
        </pc:spChg>
        <pc:spChg chg="mod">
          <ac:chgData name="Kellie Feramisco" userId="b027cfe0-73c3-4b12-9429-2aa357d10d71" providerId="ADAL" clId="{3C9F31C3-10F0-457B-A9EE-DB9DF74E6847}" dt="2021-07-22T22:32:37.901" v="217" actId="1076"/>
          <ac:spMkLst>
            <pc:docMk/>
            <pc:sldMk cId="3844987088" sldId="307"/>
            <ac:spMk id="6" creationId="{E52D53E3-BC4B-474C-91D4-7EDA89181D67}"/>
          </ac:spMkLst>
        </pc:spChg>
        <pc:spChg chg="mod">
          <ac:chgData name="Kellie Feramisco" userId="b027cfe0-73c3-4b12-9429-2aa357d10d71" providerId="ADAL" clId="{3C9F31C3-10F0-457B-A9EE-DB9DF74E6847}" dt="2021-07-22T22:30:03.937" v="198" actId="1038"/>
          <ac:spMkLst>
            <pc:docMk/>
            <pc:sldMk cId="3844987088" sldId="307"/>
            <ac:spMk id="13" creationId="{2C3B917D-5F5D-4B34-B115-6584D9FE9A8E}"/>
          </ac:spMkLst>
        </pc:spChg>
        <pc:spChg chg="add mod">
          <ac:chgData name="Kellie Feramisco" userId="b027cfe0-73c3-4b12-9429-2aa357d10d71" providerId="ADAL" clId="{3C9F31C3-10F0-457B-A9EE-DB9DF74E6847}" dt="2021-07-22T22:31:11.408" v="203" actId="1076"/>
          <ac:spMkLst>
            <pc:docMk/>
            <pc:sldMk cId="3844987088" sldId="307"/>
            <ac:spMk id="19" creationId="{2BBBDF25-B73B-42A4-A361-E4AA59E6F99C}"/>
          </ac:spMkLst>
        </pc:spChg>
        <pc:spChg chg="add mod">
          <ac:chgData name="Kellie Feramisco" userId="b027cfe0-73c3-4b12-9429-2aa357d10d71" providerId="ADAL" clId="{3C9F31C3-10F0-457B-A9EE-DB9DF74E6847}" dt="2021-07-22T22:31:39.437" v="207" actId="1076"/>
          <ac:spMkLst>
            <pc:docMk/>
            <pc:sldMk cId="3844987088" sldId="307"/>
            <ac:spMk id="22" creationId="{DA35D554-C843-4093-9F51-66324EC109A9}"/>
          </ac:spMkLst>
        </pc:spChg>
        <pc:spChg chg="add mod">
          <ac:chgData name="Kellie Feramisco" userId="b027cfe0-73c3-4b12-9429-2aa357d10d71" providerId="ADAL" clId="{3C9F31C3-10F0-457B-A9EE-DB9DF74E6847}" dt="2021-07-22T22:30:30.126" v="200" actId="207"/>
          <ac:spMkLst>
            <pc:docMk/>
            <pc:sldMk cId="3844987088" sldId="307"/>
            <ac:spMk id="24" creationId="{976C7368-6FF3-4C05-848E-DA55268C74A9}"/>
          </ac:spMkLst>
        </pc:spChg>
        <pc:spChg chg="add mod">
          <ac:chgData name="Kellie Feramisco" userId="b027cfe0-73c3-4b12-9429-2aa357d10d71" providerId="ADAL" clId="{3C9F31C3-10F0-457B-A9EE-DB9DF74E6847}" dt="2021-07-22T22:31:51.364" v="208" actId="1076"/>
          <ac:spMkLst>
            <pc:docMk/>
            <pc:sldMk cId="3844987088" sldId="307"/>
            <ac:spMk id="26" creationId="{8727988D-AE77-4870-9440-593D3571DEC8}"/>
          </ac:spMkLst>
        </pc:spChg>
        <pc:spChg chg="add mod">
          <ac:chgData name="Kellie Feramisco" userId="b027cfe0-73c3-4b12-9429-2aa357d10d71" providerId="ADAL" clId="{3C9F31C3-10F0-457B-A9EE-DB9DF74E6847}" dt="2021-07-22T22:30:30.126" v="200" actId="207"/>
          <ac:spMkLst>
            <pc:docMk/>
            <pc:sldMk cId="3844987088" sldId="307"/>
            <ac:spMk id="28" creationId="{B5DDCF08-7D11-4D04-9643-C1E495DF1866}"/>
          </ac:spMkLst>
        </pc:spChg>
        <pc:picChg chg="mod">
          <ac:chgData name="Kellie Feramisco" userId="b027cfe0-73c3-4b12-9429-2aa357d10d71" providerId="ADAL" clId="{3C9F31C3-10F0-457B-A9EE-DB9DF74E6847}" dt="2021-07-22T22:32:37.901" v="217" actId="1076"/>
          <ac:picMkLst>
            <pc:docMk/>
            <pc:sldMk cId="3844987088" sldId="307"/>
            <ac:picMk id="4" creationId="{90368B0F-06B1-407A-A69D-FF960BDE9F18}"/>
          </ac:picMkLst>
        </pc:picChg>
        <pc:picChg chg="del mod">
          <ac:chgData name="Kellie Feramisco" userId="b027cfe0-73c3-4b12-9429-2aa357d10d71" providerId="ADAL" clId="{3C9F31C3-10F0-457B-A9EE-DB9DF74E6847}" dt="2021-07-22T22:28:03.868" v="111" actId="478"/>
          <ac:picMkLst>
            <pc:docMk/>
            <pc:sldMk cId="3844987088" sldId="307"/>
            <ac:picMk id="5" creationId="{7EA01898-6093-45B1-936C-8DB9A5A4103F}"/>
          </ac:picMkLst>
        </pc:picChg>
        <pc:picChg chg="add mod">
          <ac:chgData name="Kellie Feramisco" userId="b027cfe0-73c3-4b12-9429-2aa357d10d71" providerId="ADAL" clId="{3C9F31C3-10F0-457B-A9EE-DB9DF74E6847}" dt="2021-07-22T22:25:43.458" v="95" actId="1076"/>
          <ac:picMkLst>
            <pc:docMk/>
            <pc:sldMk cId="3844987088" sldId="307"/>
            <ac:picMk id="11" creationId="{53FBDB0B-2D02-4747-80CB-2002CB0187DE}"/>
          </ac:picMkLst>
        </pc:picChg>
        <pc:picChg chg="add mod ord">
          <ac:chgData name="Kellie Feramisco" userId="b027cfe0-73c3-4b12-9429-2aa357d10d71" providerId="ADAL" clId="{3C9F31C3-10F0-457B-A9EE-DB9DF74E6847}" dt="2021-07-22T22:31:14.880" v="204" actId="167"/>
          <ac:picMkLst>
            <pc:docMk/>
            <pc:sldMk cId="3844987088" sldId="307"/>
            <ac:picMk id="12" creationId="{D33DFB11-2BDB-46D4-B7CD-1C954757A225}"/>
          </ac:picMkLst>
        </pc:picChg>
        <pc:picChg chg="add mod">
          <ac:chgData name="Kellie Feramisco" userId="b027cfe0-73c3-4b12-9429-2aa357d10d71" providerId="ADAL" clId="{3C9F31C3-10F0-457B-A9EE-DB9DF74E6847}" dt="2021-07-22T22:31:39.437" v="207" actId="1076"/>
          <ac:picMkLst>
            <pc:docMk/>
            <pc:sldMk cId="3844987088" sldId="307"/>
            <ac:picMk id="15" creationId="{AF3D3A27-21DF-43B0-BB97-9A9158CDB421}"/>
          </ac:picMkLst>
        </pc:picChg>
        <pc:picChg chg="add mod ord">
          <ac:chgData name="Kellie Feramisco" userId="b027cfe0-73c3-4b12-9429-2aa357d10d71" providerId="ADAL" clId="{3C9F31C3-10F0-457B-A9EE-DB9DF74E6847}" dt="2021-07-22T22:31:22.406" v="206" actId="692"/>
          <ac:picMkLst>
            <pc:docMk/>
            <pc:sldMk cId="3844987088" sldId="307"/>
            <ac:picMk id="29" creationId="{33D1F02F-16EC-43C4-8F3D-8F509E83391E}"/>
          </ac:picMkLst>
        </pc:picChg>
        <pc:cxnChg chg="mod">
          <ac:chgData name="Kellie Feramisco" userId="b027cfe0-73c3-4b12-9429-2aa357d10d71" providerId="ADAL" clId="{3C9F31C3-10F0-457B-A9EE-DB9DF74E6847}" dt="2021-07-22T22:32:37.901" v="217" actId="1076"/>
          <ac:cxnSpMkLst>
            <pc:docMk/>
            <pc:sldMk cId="3844987088" sldId="307"/>
            <ac:cxnSpMk id="7" creationId="{4276B3C5-DB60-4064-A646-7BA5875161DE}"/>
          </ac:cxnSpMkLst>
        </pc:cxnChg>
        <pc:cxnChg chg="mod">
          <ac:chgData name="Kellie Feramisco" userId="b027cfe0-73c3-4b12-9429-2aa357d10d71" providerId="ADAL" clId="{3C9F31C3-10F0-457B-A9EE-DB9DF74E6847}" dt="2021-07-22T22:30:03.937" v="198" actId="1038"/>
          <ac:cxnSpMkLst>
            <pc:docMk/>
            <pc:sldMk cId="3844987088" sldId="307"/>
            <ac:cxnSpMk id="14" creationId="{7033A42E-EF88-4F52-BEEB-DF608DE523AC}"/>
          </ac:cxnSpMkLst>
        </pc:cxnChg>
        <pc:cxnChg chg="mod">
          <ac:chgData name="Kellie Feramisco" userId="b027cfe0-73c3-4b12-9429-2aa357d10d71" providerId="ADAL" clId="{3C9F31C3-10F0-457B-A9EE-DB9DF74E6847}" dt="2021-07-22T22:30:03.937" v="198" actId="1038"/>
          <ac:cxnSpMkLst>
            <pc:docMk/>
            <pc:sldMk cId="3844987088" sldId="307"/>
            <ac:cxnSpMk id="16" creationId="{2A4D8415-BE90-4078-8016-71DF952E289D}"/>
          </ac:cxnSpMkLst>
        </pc:cxnChg>
        <pc:cxnChg chg="add mod">
          <ac:chgData name="Kellie Feramisco" userId="b027cfe0-73c3-4b12-9429-2aa357d10d71" providerId="ADAL" clId="{3C9F31C3-10F0-457B-A9EE-DB9DF74E6847}" dt="2021-07-22T22:31:11.408" v="203" actId="1076"/>
          <ac:cxnSpMkLst>
            <pc:docMk/>
            <pc:sldMk cId="3844987088" sldId="307"/>
            <ac:cxnSpMk id="17" creationId="{F8752038-98E8-42A3-90F6-B773A4BC19DC}"/>
          </ac:cxnSpMkLst>
        </pc:cxnChg>
        <pc:cxnChg chg="add mod">
          <ac:chgData name="Kellie Feramisco" userId="b027cfe0-73c3-4b12-9429-2aa357d10d71" providerId="ADAL" clId="{3C9F31C3-10F0-457B-A9EE-DB9DF74E6847}" dt="2021-07-22T22:31:11.408" v="203" actId="1076"/>
          <ac:cxnSpMkLst>
            <pc:docMk/>
            <pc:sldMk cId="3844987088" sldId="307"/>
            <ac:cxnSpMk id="18" creationId="{EB9C5314-CD69-440E-A9DD-991E9FAEE7DB}"/>
          </ac:cxnSpMkLst>
        </pc:cxnChg>
        <pc:cxnChg chg="add mod">
          <ac:chgData name="Kellie Feramisco" userId="b027cfe0-73c3-4b12-9429-2aa357d10d71" providerId="ADAL" clId="{3C9F31C3-10F0-457B-A9EE-DB9DF74E6847}" dt="2021-07-22T22:31:39.437" v="207" actId="1076"/>
          <ac:cxnSpMkLst>
            <pc:docMk/>
            <pc:sldMk cId="3844987088" sldId="307"/>
            <ac:cxnSpMk id="20" creationId="{3255F8B1-F948-44FD-88BE-C58B4257D32A}"/>
          </ac:cxnSpMkLst>
        </pc:cxnChg>
        <pc:cxnChg chg="add mod">
          <ac:chgData name="Kellie Feramisco" userId="b027cfe0-73c3-4b12-9429-2aa357d10d71" providerId="ADAL" clId="{3C9F31C3-10F0-457B-A9EE-DB9DF74E6847}" dt="2021-07-22T22:31:39.437" v="207" actId="1076"/>
          <ac:cxnSpMkLst>
            <pc:docMk/>
            <pc:sldMk cId="3844987088" sldId="307"/>
            <ac:cxnSpMk id="21" creationId="{15BE8CE8-9AA9-47D6-A03F-57EE97089B02}"/>
          </ac:cxnSpMkLst>
        </pc:cxnChg>
        <pc:cxnChg chg="add mod">
          <ac:chgData name="Kellie Feramisco" userId="b027cfe0-73c3-4b12-9429-2aa357d10d71" providerId="ADAL" clId="{3C9F31C3-10F0-457B-A9EE-DB9DF74E6847}" dt="2021-07-22T22:30:44.065" v="201" actId="692"/>
          <ac:cxnSpMkLst>
            <pc:docMk/>
            <pc:sldMk cId="3844987088" sldId="307"/>
            <ac:cxnSpMk id="23" creationId="{262C97AC-A389-4FBC-B080-1120A6A77D84}"/>
          </ac:cxnSpMkLst>
        </pc:cxnChg>
        <pc:cxnChg chg="add mod">
          <ac:chgData name="Kellie Feramisco" userId="b027cfe0-73c3-4b12-9429-2aa357d10d71" providerId="ADAL" clId="{3C9F31C3-10F0-457B-A9EE-DB9DF74E6847}" dt="2021-07-22T22:31:51.364" v="208" actId="1076"/>
          <ac:cxnSpMkLst>
            <pc:docMk/>
            <pc:sldMk cId="3844987088" sldId="307"/>
            <ac:cxnSpMk id="25" creationId="{CE5D1435-10F4-466F-AB99-BE29FEAD45CE}"/>
          </ac:cxnSpMkLst>
        </pc:cxnChg>
        <pc:cxnChg chg="add mod">
          <ac:chgData name="Kellie Feramisco" userId="b027cfe0-73c3-4b12-9429-2aa357d10d71" providerId="ADAL" clId="{3C9F31C3-10F0-457B-A9EE-DB9DF74E6847}" dt="2021-07-22T22:30:44.065" v="201" actId="692"/>
          <ac:cxnSpMkLst>
            <pc:docMk/>
            <pc:sldMk cId="3844987088" sldId="307"/>
            <ac:cxnSpMk id="27" creationId="{43ABFAE6-F330-4472-B112-36827AD77B52}"/>
          </ac:cxnSpMkLst>
        </pc:cxnChg>
      </pc:sldChg>
      <pc:sldMasterChg chg="del delSldLayout">
        <pc:chgData name="Kellie Feramisco" userId="b027cfe0-73c3-4b12-9429-2aa357d10d71" providerId="ADAL" clId="{3C9F31C3-10F0-457B-A9EE-DB9DF74E6847}" dt="2021-07-22T22:18:54.357" v="78" actId="47"/>
        <pc:sldMasterMkLst>
          <pc:docMk/>
          <pc:sldMasterMk cId="498162616" sldId="2147483672"/>
        </pc:sldMasterMkLst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2386437735" sldId="2147483673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3392770035" sldId="2147483674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2071982190" sldId="2147483675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1177691764" sldId="2147483676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3089448759" sldId="2147483677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1792125665" sldId="2147483678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2479306585" sldId="2147483679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3016861373" sldId="2147483680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2343375409" sldId="2147483681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3618949750" sldId="2147483682"/>
          </pc:sldLayoutMkLst>
        </pc:sldLayoutChg>
        <pc:sldLayoutChg chg="del">
          <pc:chgData name="Kellie Feramisco" userId="b027cfe0-73c3-4b12-9429-2aa357d10d71" providerId="ADAL" clId="{3C9F31C3-10F0-457B-A9EE-DB9DF74E6847}" dt="2021-07-22T22:18:54.357" v="78" actId="47"/>
          <pc:sldLayoutMkLst>
            <pc:docMk/>
            <pc:sldMasterMk cId="498162616" sldId="2147483672"/>
            <pc:sldLayoutMk cId="2266868583" sldId="2147483683"/>
          </pc:sldLayoutMkLst>
        </pc:sldLayoutChg>
      </pc:sldMasterChg>
    </pc:docChg>
  </pc:docChgLst>
  <pc:docChgLst>
    <pc:chgData name="Kellie Feramisco" userId="b027cfe0-73c3-4b12-9429-2aa357d10d71" providerId="ADAL" clId="{BB67EBB2-74F6-422E-BEE1-1F1580469399}"/>
    <pc:docChg chg="modSld">
      <pc:chgData name="Kellie Feramisco" userId="b027cfe0-73c3-4b12-9429-2aa357d10d71" providerId="ADAL" clId="{BB67EBB2-74F6-422E-BEE1-1F1580469399}" dt="2021-07-27T22:43:40.335" v="1" actId="207"/>
      <pc:docMkLst>
        <pc:docMk/>
      </pc:docMkLst>
      <pc:sldChg chg="modSp mod">
        <pc:chgData name="Kellie Feramisco" userId="b027cfe0-73c3-4b12-9429-2aa357d10d71" providerId="ADAL" clId="{BB67EBB2-74F6-422E-BEE1-1F1580469399}" dt="2021-07-27T22:43:40.335" v="1" actId="207"/>
        <pc:sldMkLst>
          <pc:docMk/>
          <pc:sldMk cId="1079016268" sldId="256"/>
        </pc:sldMkLst>
        <pc:spChg chg="mod">
          <ac:chgData name="Kellie Feramisco" userId="b027cfe0-73c3-4b12-9429-2aa357d10d71" providerId="ADAL" clId="{BB67EBB2-74F6-422E-BEE1-1F1580469399}" dt="2021-07-27T22:43:40.335" v="1" actId="207"/>
          <ac:spMkLst>
            <pc:docMk/>
            <pc:sldMk cId="1079016268" sldId="256"/>
            <ac:spMk id="2" creationId="{2EE9520E-72E3-4338-B633-A82C839A15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5B25-68C3-63C8-A1B3-D16E123D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839" y="997656"/>
            <a:ext cx="11705035" cy="2122311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66FDD-076C-0F88-6C42-CA948BAC1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839" y="3201812"/>
            <a:ext cx="11705035" cy="1471788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16FAD-C5B3-18D4-C1E1-156640FC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0D28-5053-2830-1202-1CAF97DC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3199-28B0-6CFD-C8E1-835A5A3B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D204-C4A8-69D7-C3BF-B563E8FD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1FF0B-8447-3CD7-1687-6B9035139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EB004-BDB3-C29D-BCE6-0E82FD5C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4BE5A-0832-EDEB-E789-F767FAA4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F9192-22BD-A5F5-5EEC-E78E5530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B6035-4299-F99B-8D1B-2AE6DC967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68554" y="324556"/>
            <a:ext cx="3365197" cy="51660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AD586-EBE0-D20E-2D84-5C8CC17C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2961" y="324556"/>
            <a:ext cx="9900509" cy="51660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0584-D6D3-07C0-49D5-ABA51642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5E76B-6427-47A6-E76B-3BD8428B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4C8F-BCB1-7676-73D1-E9150A06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A70C-8D32-6885-9471-0B5788CC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9B07-0577-7E28-9DD3-5FF62D4BA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FE59-5F26-3A9B-E7BE-2B18F15B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A54D-BBC7-D6BB-A792-9D3AD303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14765-5AD8-2DF8-9C7E-ABF6EE5F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3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A3F9-5BFE-4189-7F77-8ABC48B4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833" y="1519768"/>
            <a:ext cx="13460790" cy="2535766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9C653-B0F4-84E7-FC54-844A71A16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833" y="4079523"/>
            <a:ext cx="13460790" cy="1333500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657F-C2A1-7C8F-A283-20FF4E65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A377-E132-027E-4A40-EFEE42E9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04DD-6EDA-4DEB-D5DB-BF15E5A7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A65A-5FC9-A600-E0A4-EC2F43BE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5FA9-5F9D-1490-C8BE-39E947DB2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962" y="1622778"/>
            <a:ext cx="6632853" cy="3867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DD8DB-4435-5783-4036-32AAB7D80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0898" y="1622778"/>
            <a:ext cx="6632853" cy="3867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097FE-CDEC-B8CF-23F9-11594C34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60DDF-A6A6-8E62-0E85-935421E0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2B5B1-3ED7-AA36-952F-7E88E6BA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59BB-37C2-79FE-6131-C8918651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94" y="324556"/>
            <a:ext cx="13460790" cy="11782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5C300-E66D-D0D6-60A4-1401847D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995" y="1494367"/>
            <a:ext cx="6602371" cy="73236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B9D91-468D-ECD6-F552-C920E47A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4995" y="2226734"/>
            <a:ext cx="6602371" cy="3275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93955-35AA-E8A2-60AB-1576A4809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00898" y="1494367"/>
            <a:ext cx="6634886" cy="73236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78665-58EF-504F-3A1B-0D9503347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00898" y="2226734"/>
            <a:ext cx="6634886" cy="3275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16381-FDB8-E948-27FC-4599D33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849BC-BEE8-3E48-0A00-956A59E4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396A3-277C-D7D1-A2E7-3D73E214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8FFA-7A84-978A-F7F1-7210657A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1353E-A563-FBDC-9629-8E6945C3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5BD1C-F115-A790-AE49-4931B775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7B66B-7657-9D79-E5B6-7217D470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46CD5-6A74-B2B3-B5AF-66FD9BF8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DBD32-82F4-C786-1CC3-3BE666AD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0991-C675-7D5D-7D33-8AC8AF1B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135A-E262-6998-E096-AFDA2C86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95" y="406400"/>
            <a:ext cx="5033571" cy="14224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D718-562D-884E-17A6-A61AC1F8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886" y="877712"/>
            <a:ext cx="7900898" cy="4332111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2F719-2DD3-FB94-E24F-2DF5BD1B8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995" y="1828800"/>
            <a:ext cx="5033571" cy="338807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82935-B883-1ED4-2669-454EFA09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7D4EF-EF96-89FB-CF6C-742B919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8E4B9-D34A-6C69-B777-6E04704D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AD32-8E1B-63DE-65DD-E22334D0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95" y="406400"/>
            <a:ext cx="5033571" cy="14224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DE612-B552-1B71-86BF-2DCA18ED6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4886" y="877712"/>
            <a:ext cx="7900898" cy="4332111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DFF09-294B-A68C-30E8-2CFF809B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995" y="1828800"/>
            <a:ext cx="5033571" cy="338807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C9ECA-441E-ED65-903E-AB5F2B9F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090C-1304-470D-BAF2-328F4CDE76B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20918-B1EA-0025-A760-E36C06E5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9DA04-DAE8-0746-56A8-6AF00398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60C3-2D2B-4F24-B85D-A1323FC4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F06A8-4578-E5B1-922E-2DB74189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62" y="324556"/>
            <a:ext cx="13460790" cy="11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25E2F-B572-4F8D-9543-EF32A7469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962" y="1622778"/>
            <a:ext cx="13460790" cy="386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1C43-5C1D-2DEC-BDFD-C1CF5B5AC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962" y="5650089"/>
            <a:ext cx="3511510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F025-C64A-41FF-A4C8-D0B4D0C75EC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9549-FB36-939F-E1A3-5B37DBDA1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69724" y="5650089"/>
            <a:ext cx="5267266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90BB3-F77A-2397-B1B4-764C4C41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2241" y="5650089"/>
            <a:ext cx="3511510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6FDA-6E0E-4C49-8AA3-841B73C42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1281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3" indent="-203203" algn="l" defTabSz="81281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sign with blue and red text&#10;&#10;Description automatically generated">
            <a:extLst>
              <a:ext uri="{FF2B5EF4-FFF2-40B4-BE49-F238E27FC236}">
                <a16:creationId xmlns:a16="http://schemas.microsoft.com/office/drawing/2014/main" id="{6426FA52-501A-C1E6-CA6F-5BDD0B38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"/>
            <a:ext cx="15606713" cy="60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text&#10;&#10;Description automatically generated">
            <a:extLst>
              <a:ext uri="{FF2B5EF4-FFF2-40B4-BE49-F238E27FC236}">
                <a16:creationId xmlns:a16="http://schemas.microsoft.com/office/drawing/2014/main" id="{42654732-3A32-96B8-0BDD-DE60F47EE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"/>
            <a:ext cx="15606713" cy="60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8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ign on a concrete wall&#10;&#10;Description automatically generated">
            <a:extLst>
              <a:ext uri="{FF2B5EF4-FFF2-40B4-BE49-F238E27FC236}">
                <a16:creationId xmlns:a16="http://schemas.microsoft.com/office/drawing/2014/main" id="{BA9C93EC-DFF1-0957-2D7A-C469C401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"/>
            <a:ext cx="15606713" cy="60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78F62A-AB35-4DA1-A315-FADD079775D2}"/>
              </a:ext>
            </a:extLst>
          </p:cNvPr>
          <p:cNvCxnSpPr>
            <a:cxnSpLocks/>
          </p:cNvCxnSpPr>
          <p:nvPr/>
        </p:nvCxnSpPr>
        <p:spPr>
          <a:xfrm>
            <a:off x="0" y="4514544"/>
            <a:ext cx="15606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F28BDD-8CA7-4946-9FF8-0C95309F1A8E}"/>
              </a:ext>
            </a:extLst>
          </p:cNvPr>
          <p:cNvSpPr txBox="1"/>
          <p:nvPr/>
        </p:nvSpPr>
        <p:spPr>
          <a:xfrm>
            <a:off x="3216116" y="2008108"/>
            <a:ext cx="91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should fill entire slide.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7AA43-B168-4B61-8A49-9DCC32E85842}"/>
              </a:ext>
            </a:extLst>
          </p:cNvPr>
          <p:cNvSpPr txBox="1"/>
          <p:nvPr/>
        </p:nvSpPr>
        <p:spPr>
          <a:xfrm>
            <a:off x="3216116" y="4575910"/>
            <a:ext cx="917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Keep most important information above red line, as image gradually grays out toward bottom.</a:t>
            </a:r>
          </a:p>
          <a:p>
            <a:pPr algn="ctr"/>
            <a:r>
              <a:rPr lang="en-US" dirty="0"/>
              <a:t>Delete the red line and text when designing your banner. </a:t>
            </a:r>
          </a:p>
        </p:txBody>
      </p:sp>
    </p:spTree>
    <p:extLst>
      <p:ext uri="{BB962C8B-B14F-4D97-AF65-F5344CB8AC3E}">
        <p14:creationId xmlns:p14="http://schemas.microsoft.com/office/powerpoint/2010/main" val="205198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note&#10;&#10;Description automatically generated">
            <a:extLst>
              <a:ext uri="{FF2B5EF4-FFF2-40B4-BE49-F238E27FC236}">
                <a16:creationId xmlns:a16="http://schemas.microsoft.com/office/drawing/2014/main" id="{52A47A70-14BD-BD51-678F-DD8A68668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"/>
            <a:ext cx="15606713" cy="60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4B8D532632449A1622669D66F94DE" ma:contentTypeVersion="10" ma:contentTypeDescription="Create a new document." ma:contentTypeScope="" ma:versionID="562d84edc6c1409916f7be5d13e98ddd">
  <xsd:schema xmlns:xsd="http://www.w3.org/2001/XMLSchema" xmlns:xs="http://www.w3.org/2001/XMLSchema" xmlns:p="http://schemas.microsoft.com/office/2006/metadata/properties" xmlns:ns3="3757528a-a8a7-4c60-a32a-53677ceb7796" targetNamespace="http://schemas.microsoft.com/office/2006/metadata/properties" ma:root="true" ma:fieldsID="fb9208b12760563786e80069cbd4ce56" ns3:_="">
    <xsd:import namespace="3757528a-a8a7-4c60-a32a-53677ceb77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7528a-a8a7-4c60-a32a-53677ceb77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FEBDD4-51BF-4354-A61F-9EE7F80FF4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637191-AE80-4728-99DA-FD0ED37D9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7528a-a8a7-4c60-a32a-53677ceb77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0117FF-4FFA-4366-B35D-80EE448285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33</Words>
  <Application>Microsoft Office PowerPoint</Application>
  <PresentationFormat>Custom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Feramisco</dc:creator>
  <cp:lastModifiedBy>Kendra Burt</cp:lastModifiedBy>
  <cp:revision>8</cp:revision>
  <dcterms:created xsi:type="dcterms:W3CDTF">2021-03-24T22:31:48Z</dcterms:created>
  <dcterms:modified xsi:type="dcterms:W3CDTF">2023-07-19T19:31:39Z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0x010100B0F4B8D532632449A1622669D66F94DE</vt:lpwstr>
  </property>
</Properties>
</file>